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2800" b="1" dirty="0" smtClean="0">
                <a:latin typeface="Agency FB" panose="020B0503020202020204" pitchFamily="34" charset="0"/>
              </a:rPr>
              <a:t>RANGO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 DE EDADES DENTRO DEL PADRON 2 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, DE 6 A 11 MESES DE EDAD. CON 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TOTALIDAD DE</a:t>
            </a:r>
            <a:r>
              <a:rPr lang="es-MX" sz="28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 15 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BENEFICARIOS</a:t>
            </a:r>
            <a:r>
              <a:rPr lang="es-MX" baseline="0" dirty="0" smtClean="0"/>
              <a:t>.        </a:t>
            </a:r>
            <a:r>
              <a:rPr lang="es-MX" sz="4400" baseline="0" dirty="0" smtClean="0">
                <a:latin typeface="Agency FB" panose="020B0503020202020204" pitchFamily="34" charset="0"/>
              </a:rPr>
              <a:t>MES DE ENERO 2020</a:t>
            </a:r>
            <a:endParaRPr lang="es-MX" sz="4400" dirty="0">
              <a:latin typeface="Agency FB" panose="020B0503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6 MESES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7 MESES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8 MESES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9 MESES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10 MESES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Hoja1!$F$2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11 MESES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3685136"/>
        <c:axId val="263683960"/>
      </c:barChart>
      <c:catAx>
        <c:axId val="26368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63683960"/>
        <c:crosses val="autoZero"/>
        <c:auto val="1"/>
        <c:lblAlgn val="ctr"/>
        <c:lblOffset val="100"/>
        <c:noMultiLvlLbl val="0"/>
      </c:catAx>
      <c:valAx>
        <c:axId val="263683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63685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9266328656395962E-2"/>
          <c:y val="0.91218933344664788"/>
          <c:w val="0.83307498594351048"/>
          <c:h val="7.5773628492458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25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51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260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397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1221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194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30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63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644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696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94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363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áfico 17"/>
          <p:cNvGraphicFramePr/>
          <p:nvPr>
            <p:extLst>
              <p:ext uri="{D42A27DB-BD31-4B8C-83A1-F6EECF244321}">
                <p14:modId xmlns:p14="http://schemas.microsoft.com/office/powerpoint/2010/main" val="2812686655"/>
              </p:ext>
            </p:extLst>
          </p:nvPr>
        </p:nvGraphicFramePr>
        <p:xfrm>
          <a:off x="462253" y="1"/>
          <a:ext cx="10749698" cy="6638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56490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4</cp:revision>
  <cp:lastPrinted>2020-06-01T16:07:23Z</cp:lastPrinted>
  <dcterms:created xsi:type="dcterms:W3CDTF">2020-05-31T02:52:21Z</dcterms:created>
  <dcterms:modified xsi:type="dcterms:W3CDTF">2020-06-03T23:57:10Z</dcterms:modified>
</cp:coreProperties>
</file>