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203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2800" b="1" dirty="0" smtClean="0">
                <a:latin typeface="Agency FB" panose="020B0503020202020204" pitchFamily="34" charset="0"/>
              </a:rPr>
              <a:t>RANGO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 DE EDADES DENTRO DEL PADRON 2 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, DE 6 A 11 MESES DE EDAD. CON 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TOTALIDAD DE</a:t>
            </a:r>
            <a:r>
              <a:rPr lang="es-MX" sz="2800" b="1" baseline="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 15 </a:t>
            </a:r>
            <a:r>
              <a:rPr lang="es-MX" sz="2800" b="1" baseline="0" dirty="0" smtClean="0">
                <a:latin typeface="Agency FB" panose="020B0503020202020204" pitchFamily="34" charset="0"/>
              </a:rPr>
              <a:t>BENEFICARIOS</a:t>
            </a:r>
            <a:r>
              <a:rPr lang="es-MX" baseline="0" dirty="0" smtClean="0"/>
              <a:t>.        </a:t>
            </a:r>
            <a:r>
              <a:rPr lang="es-MX" sz="4400" baseline="0" dirty="0" smtClean="0">
                <a:latin typeface="Agency FB" panose="020B0503020202020204" pitchFamily="34" charset="0"/>
              </a:rPr>
              <a:t>MES DE ENERO 2020</a:t>
            </a:r>
            <a:endParaRPr lang="es-MX" sz="4400" dirty="0">
              <a:latin typeface="Agency FB" panose="020B0503020202020204" pitchFamily="34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6 MESES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7 MESES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8 MESES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3"/>
          <c:order val="3"/>
          <c:tx>
            <c:strRef>
              <c:f>Hoja1!$E$1</c:f>
              <c:strCache>
                <c:ptCount val="1"/>
                <c:pt idx="0">
                  <c:v>9 MESES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Hoja1!$E$2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Hoja1!$F$1</c:f>
              <c:strCache>
                <c:ptCount val="1"/>
                <c:pt idx="0">
                  <c:v>10 MESES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Hoja1!$F$2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5"/>
          <c:order val="5"/>
          <c:tx>
            <c:strRef>
              <c:f>Hoja1!$G$1</c:f>
              <c:strCache>
                <c:ptCount val="1"/>
                <c:pt idx="0">
                  <c:v>11 MESES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gency FB" panose="020B0503020202020204" pitchFamily="34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PADRON 2</c:v>
                </c:pt>
              </c:strCache>
            </c:strRef>
          </c:cat>
          <c:val>
            <c:numRef>
              <c:f>Hoja1!$G$2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3685136"/>
        <c:axId val="263683960"/>
      </c:barChart>
      <c:catAx>
        <c:axId val="263685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63683960"/>
        <c:crosses val="autoZero"/>
        <c:auto val="1"/>
        <c:lblAlgn val="ctr"/>
        <c:lblOffset val="100"/>
        <c:noMultiLvlLbl val="0"/>
      </c:catAx>
      <c:valAx>
        <c:axId val="263683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gency FB" panose="020B0503020202020204" pitchFamily="34" charset="0"/>
                <a:ea typeface="+mn-ea"/>
                <a:cs typeface="+mn-cs"/>
              </a:defRPr>
            </a:pPr>
            <a:endParaRPr lang="es-MX"/>
          </a:p>
        </c:txPr>
        <c:crossAx val="263685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9266328656395962E-2"/>
          <c:y val="0.91218933344664788"/>
          <c:w val="0.83307498594351048"/>
          <c:h val="7.57736284924589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gency FB" panose="020B0503020202020204" pitchFamily="34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258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4517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326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397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122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194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7300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3636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644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696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947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BA73A-C6B9-49F5-A68F-51D943E63B3C}" type="datetimeFigureOut">
              <a:rPr lang="es-MX" smtClean="0"/>
              <a:t>03/06/2020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F77C3-DC0F-45A0-B5E2-69B78ADE528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363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2812686655"/>
              </p:ext>
            </p:extLst>
          </p:nvPr>
        </p:nvGraphicFramePr>
        <p:xfrm>
          <a:off x="462253" y="1"/>
          <a:ext cx="10749698" cy="6638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56490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26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Agency FB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4</cp:revision>
  <cp:lastPrinted>2020-06-01T16:07:23Z</cp:lastPrinted>
  <dcterms:created xsi:type="dcterms:W3CDTF">2020-05-31T02:52:21Z</dcterms:created>
  <dcterms:modified xsi:type="dcterms:W3CDTF">2020-06-03T23:57:10Z</dcterms:modified>
</cp:coreProperties>
</file>